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45.jpg" ContentType="image/pn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8" r:id="rId3"/>
    <p:sldId id="411" r:id="rId4"/>
    <p:sldId id="468" r:id="rId5"/>
    <p:sldId id="469" r:id="rId6"/>
    <p:sldId id="470" r:id="rId7"/>
    <p:sldId id="472" r:id="rId8"/>
    <p:sldId id="473" r:id="rId9"/>
    <p:sldId id="475" r:id="rId10"/>
    <p:sldId id="370" r:id="rId11"/>
    <p:sldId id="376" r:id="rId12"/>
    <p:sldId id="260" r:id="rId13"/>
    <p:sldId id="377" r:id="rId14"/>
    <p:sldId id="373" r:id="rId15"/>
    <p:sldId id="378" r:id="rId16"/>
    <p:sldId id="375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3" r:id="rId29"/>
    <p:sldId id="390" r:id="rId30"/>
    <p:sldId id="391" r:id="rId31"/>
    <p:sldId id="392" r:id="rId32"/>
    <p:sldId id="398" r:id="rId33"/>
    <p:sldId id="394" r:id="rId34"/>
    <p:sldId id="395" r:id="rId35"/>
    <p:sldId id="474" r:id="rId36"/>
    <p:sldId id="408" r:id="rId37"/>
    <p:sldId id="396" r:id="rId38"/>
    <p:sldId id="399" r:id="rId39"/>
    <p:sldId id="402" r:id="rId40"/>
    <p:sldId id="403" r:id="rId41"/>
    <p:sldId id="404" r:id="rId42"/>
    <p:sldId id="409" r:id="rId43"/>
    <p:sldId id="405" r:id="rId44"/>
    <p:sldId id="406" r:id="rId45"/>
    <p:sldId id="410" r:id="rId46"/>
    <p:sldId id="407" r:id="rId47"/>
    <p:sldId id="401" r:id="rId48"/>
    <p:sldId id="328" r:id="rId49"/>
    <p:sldId id="367" r:id="rId5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Lexend Deca" panose="020B0604020202020204" charset="0"/>
      <p:regular r:id="rId56"/>
    </p:embeddedFont>
    <p:embeddedFont>
      <p:font typeface="Muli" panose="020B0604020202020204" charset="0"/>
      <p:regular r:id="rId57"/>
      <p:bold r:id="rId58"/>
      <p:italic r:id="rId59"/>
      <p:boldItalic r:id="rId60"/>
    </p:embeddedFont>
    <p:embeddedFont>
      <p:font typeface="Muli Regular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23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6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07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48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844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64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99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47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85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3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9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602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52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9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39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032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235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93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110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6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46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880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478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97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926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716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7897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362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35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316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70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4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248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84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62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23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417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364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710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07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606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718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ome.google.com/webstore/detail/json-viewer/gbmdgpbipfallnflgajpaliibnhdgobh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36725" y="1935143"/>
            <a:ext cx="512064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Web Services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4461A-0142-4C78-855A-33B8E5036B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15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59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98" y="894203"/>
            <a:ext cx="7556204" cy="3955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4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01955" y="923451"/>
            <a:ext cx="6740092" cy="38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1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91229" y="977694"/>
            <a:ext cx="4561540" cy="37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0549" y="1024430"/>
            <a:ext cx="7582902" cy="36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0687" y="-429712"/>
            <a:ext cx="7682626" cy="60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7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54218" y="160276"/>
            <a:ext cx="6191558" cy="5423492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(base snippet code)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6743" y="307003"/>
            <a:ext cx="6498045" cy="51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53707" y="-3683"/>
            <a:ext cx="5788041" cy="5751408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(header)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5" cy="5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5796" y="159429"/>
            <a:ext cx="6185650" cy="5425183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(paragraph)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4" cy="5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79419" y="-98739"/>
            <a:ext cx="7016145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(link)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4" cy="51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79419" y="-98739"/>
            <a:ext cx="7016144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(image)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3" cy="51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0247" y="-98739"/>
            <a:ext cx="5997799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(table)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3" cy="51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0247" y="556516"/>
            <a:ext cx="5997799" cy="4631008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(list)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1" cy="51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79368" y="264952"/>
            <a:ext cx="6557573" cy="5214135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(form)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1" cy="51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3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HTML Elements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Iframe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84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182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&amp; Fonts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Borders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Margin &amp; Padding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&amp; Height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Shadows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7569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9270" y="118111"/>
            <a:ext cx="5212856" cy="5507817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and ID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0" cy="51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06D5-5628-4BBA-BD33-C83C358C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8" y="441122"/>
            <a:ext cx="2763982" cy="2763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Also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12085-72D9-4945-B7F4-0876CE338ABA}"/>
              </a:ext>
            </a:extLst>
          </p:cNvPr>
          <p:cNvSpPr/>
          <p:nvPr/>
        </p:nvSpPr>
        <p:spPr>
          <a:xfrm>
            <a:off x="785138" y="1194246"/>
            <a:ext cx="4572000" cy="319914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JavaScript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React &amp; Angular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Ajax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Web Sockets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PHP: Laravel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Python: Flask, Django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JavaScript: Node.js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98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46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8183" y="1735485"/>
            <a:ext cx="8487633" cy="202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5D495-89FB-4A0C-921F-D6D7DC12AA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719945" y="961696"/>
            <a:ext cx="2837966" cy="25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5D495-89FB-4A0C-921F-D6D7DC12AA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94022" y="941948"/>
            <a:ext cx="5355956" cy="386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6818" y="942276"/>
            <a:ext cx="6250364" cy="38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76620" y="-389352"/>
            <a:ext cx="4956954" cy="59222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BDA2BB-DA53-4DFA-80DF-899AB2D095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3747" y="1187328"/>
            <a:ext cx="3597450" cy="2017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7974F-14A8-4A03-B0B5-83EB2CD8C56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168516" y="2590001"/>
            <a:ext cx="5161976" cy="27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263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Science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3670787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science is a concept to unify statistics, data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analysis, machine learning, domain knowledge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their related methods" in order to "understand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analyze actual phenomena with data.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 uses techniques and theories drawn from many fields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within the context of mathematics, statistics, computer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science, domain knowledge and information science.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047141"/>
            <a:ext cx="4085563" cy="2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01261" y="873956"/>
            <a:ext cx="5741478" cy="39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8334" y="1365532"/>
            <a:ext cx="7967332" cy="30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154032"/>
            <a:ext cx="3954536" cy="3012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7F5BE-C994-410F-AAB1-2243DEEF4EAA}"/>
              </a:ext>
            </a:extLst>
          </p:cNvPr>
          <p:cNvSpPr txBox="1"/>
          <p:nvPr/>
        </p:nvSpPr>
        <p:spPr>
          <a:xfrm>
            <a:off x="410110" y="1685880"/>
            <a:ext cx="4572000" cy="275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 Regular"/>
              <a:sym typeface="Muli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https://any-api.com/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https://github.com/public-apis/public-apis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https://cloud.google.com/products/ai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https://www.twilio.com/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 Regular"/>
              <a:sym typeface="Muli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298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342900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4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553" y="214536"/>
            <a:ext cx="5451890" cy="53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6DAE1CE-548D-4117-A87F-1B0ECE17F15B}"/>
              </a:ext>
            </a:extLst>
          </p:cNvPr>
          <p:cNvSpPr txBox="1">
            <a:spLocks/>
          </p:cNvSpPr>
          <p:nvPr/>
        </p:nvSpPr>
        <p:spPr>
          <a:xfrm>
            <a:off x="532244" y="3518815"/>
            <a:ext cx="8427458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https://chrome.google.com/webstore/detail/json-viewer/gbmdgpbipfallnflgajpaliibnhdgobh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A1EE961-D5D3-45BD-8003-6E01CCE9C067}"/>
              </a:ext>
            </a:extLst>
          </p:cNvPr>
          <p:cNvSpPr txBox="1">
            <a:spLocks/>
          </p:cNvSpPr>
          <p:nvPr/>
        </p:nvSpPr>
        <p:spPr>
          <a:xfrm>
            <a:off x="600219" y="235896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JSON Viewer extension</a:t>
            </a:r>
          </a:p>
          <a:p>
            <a:pPr marL="342900" indent="-342900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chrome or firefox</a:t>
            </a:r>
          </a:p>
        </p:txBody>
      </p:sp>
    </p:spTree>
    <p:extLst>
      <p:ext uri="{BB962C8B-B14F-4D97-AF65-F5344CB8AC3E}">
        <p14:creationId xmlns:p14="http://schemas.microsoft.com/office/powerpoint/2010/main" val="7004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84453" y="646341"/>
            <a:ext cx="7211498" cy="43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8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2BE58-B5B8-4C55-9AAD-C873E2457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526" y="479218"/>
            <a:ext cx="4286018" cy="42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Data Science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6F8CEE-A163-404B-8D7A-B97E7B4499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9464" y="1051605"/>
            <a:ext cx="7585072" cy="36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198210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 life cycle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6F8CEE-A163-404B-8D7A-B97E7B4499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17665" y="737271"/>
            <a:ext cx="6108670" cy="426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198210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6F8CEE-A163-404B-8D7A-B97E7B4499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5115" y="1283879"/>
            <a:ext cx="8633769" cy="257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198210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Datasets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15D9A-9AD5-4806-9145-7A080833EF9C}"/>
              </a:ext>
            </a:extLst>
          </p:cNvPr>
          <p:cNvSpPr txBox="1"/>
          <p:nvPr/>
        </p:nvSpPr>
        <p:spPr>
          <a:xfrm>
            <a:off x="556437" y="775580"/>
            <a:ext cx="6057014" cy="389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 Regular"/>
              <a:sym typeface="Muli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https://www.kaggle.com/datasets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http://archive.ics.uci.edu/ml/index.php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 Regular"/>
              <a:sym typeface="Muli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https://data.fivethirtyeight.com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https://github.com/BuzzFeedNews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https://opendata.socrata.com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https://cloud.google.com/bigquery/public-data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https://github.com/awesomedata/awesome-public-datasets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 Regular"/>
              <a:sym typeface="Muli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cs typeface="Arial"/>
                <a:sym typeface="Muli Regular"/>
              </a:rPr>
              <a:t>https://www.data.gov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cs typeface="Arial"/>
                <a:sym typeface="Muli Regular"/>
              </a:rPr>
              <a:t>http://academictorrents.com/browse.php</a:t>
            </a: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cs typeface="Arial"/>
                <a:sym typeface="Muli Regular"/>
              </a:rPr>
              <a:t>https://www.quandl.com/search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cs typeface="Arial"/>
                <a:sym typeface="Muli Regular"/>
              </a:rPr>
              <a:t>https://tinyletter.com/data-is-plural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 Regular"/>
              <a:cs typeface="Arial"/>
              <a:sym typeface="Muli Regular"/>
            </a:endParaRPr>
          </a:p>
        </p:txBody>
      </p:sp>
      <p:pic>
        <p:nvPicPr>
          <p:cNvPr id="6" name="Google Shape;96;p17">
            <a:extLst>
              <a:ext uri="{FF2B5EF4-FFF2-40B4-BE49-F238E27FC236}">
                <a16:creationId xmlns:a16="http://schemas.microsoft.com/office/drawing/2014/main" id="{753791C0-4643-4C2A-A6D5-579CC75249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7;p17">
            <a:extLst>
              <a:ext uri="{FF2B5EF4-FFF2-40B4-BE49-F238E27FC236}">
                <a16:creationId xmlns:a16="http://schemas.microsoft.com/office/drawing/2014/main" id="{F8816749-84F8-4677-BF6C-F2C16A1241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;p17">
            <a:extLst>
              <a:ext uri="{FF2B5EF4-FFF2-40B4-BE49-F238E27FC236}">
                <a16:creationId xmlns:a16="http://schemas.microsoft.com/office/drawing/2014/main" id="{2196240C-4F22-429C-BFB4-E9CEE2AA56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0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198210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4303D-4578-40FE-B1AC-1691A97F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510" y="1013130"/>
            <a:ext cx="2837966" cy="2522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1B20F-3623-4185-BA55-60608A3E2521}"/>
              </a:ext>
            </a:extLst>
          </p:cNvPr>
          <p:cNvSpPr txBox="1"/>
          <p:nvPr/>
        </p:nvSpPr>
        <p:spPr>
          <a:xfrm>
            <a:off x="2786012" y="2352709"/>
            <a:ext cx="2837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exend Deca"/>
                <a:cs typeface="Lexend Deca"/>
                <a:sym typeface="Lexend Deca"/>
              </a:rPr>
              <a:t>So What we do if there is</a:t>
            </a:r>
          </a:p>
          <a:p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exend Deca"/>
                <a:cs typeface="Lexend Deca"/>
                <a:sym typeface="Lexend Deca"/>
              </a:rPr>
              <a:t>no datasets available ?!</a:t>
            </a: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/>
              <a:cs typeface="Lexend Deca"/>
              <a:sym typeface="Lexend Deca"/>
            </a:endParaRPr>
          </a:p>
        </p:txBody>
      </p:sp>
      <p:pic>
        <p:nvPicPr>
          <p:cNvPr id="8" name="Google Shape;96;p17">
            <a:extLst>
              <a:ext uri="{FF2B5EF4-FFF2-40B4-BE49-F238E27FC236}">
                <a16:creationId xmlns:a16="http://schemas.microsoft.com/office/drawing/2014/main" id="{655DC7D9-457B-4118-9D81-90C5CEBEC0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7;p17">
            <a:extLst>
              <a:ext uri="{FF2B5EF4-FFF2-40B4-BE49-F238E27FC236}">
                <a16:creationId xmlns:a16="http://schemas.microsoft.com/office/drawing/2014/main" id="{2C758430-E446-44AF-9D85-28A42E7BFE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4AF6AC11-234B-4C33-8B48-904CFFA713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86DEAB-62E1-498E-924D-AE13C3EBEBDF}"/>
              </a:ext>
            </a:extLst>
          </p:cNvPr>
          <p:cNvSpPr txBox="1"/>
          <p:nvPr/>
        </p:nvSpPr>
        <p:spPr>
          <a:xfrm>
            <a:off x="642685" y="3572845"/>
            <a:ext cx="7178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Lexend Deca"/>
              <a:cs typeface="Lexend Deca"/>
              <a:sym typeface="Lexend Dec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exend Deca"/>
                <a:cs typeface="Lexend Deca"/>
                <a:sym typeface="Lexend Deca"/>
              </a:rPr>
              <a:t>We will learn about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exend Deca" panose="020B0604020202020204" charset="0"/>
                <a:cs typeface="Lexend Deca" panose="020B0604020202020204" charset="0"/>
                <a:sym typeface="Lexend Deca"/>
              </a:rPr>
              <a:t>Web Scraping and Rest APIs web services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exend Deca" panose="020B0604020202020204" charset="0"/>
              <a:cs typeface="Lexend Deca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25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745</Words>
  <Application>Microsoft Office PowerPoint</Application>
  <PresentationFormat>On-screen Show (16:9)</PresentationFormat>
  <Paragraphs>220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Muli</vt:lpstr>
      <vt:lpstr>Lexend Deca</vt:lpstr>
      <vt:lpstr>Muli Regular</vt:lpstr>
      <vt:lpstr>Consolas</vt:lpstr>
      <vt:lpstr>Arial</vt:lpstr>
      <vt:lpstr>Aliena template</vt:lpstr>
      <vt:lpstr>Web Scraping &amp; Web Services</vt:lpstr>
      <vt:lpstr>Hello!</vt:lpstr>
      <vt:lpstr>Hello!</vt:lpstr>
      <vt:lpstr>What is Data Science</vt:lpstr>
      <vt:lpstr>Applications of Data Science</vt:lpstr>
      <vt:lpstr>Data Science life cycle</vt:lpstr>
      <vt:lpstr>Data Collecting</vt:lpstr>
      <vt:lpstr>Public Datasets</vt:lpstr>
      <vt:lpstr>Data Collecting</vt:lpstr>
      <vt:lpstr>PowerPoint Presentation</vt:lpstr>
      <vt:lpstr>PowerPoint Presentation</vt:lpstr>
      <vt:lpstr>What is Network Topologies</vt:lpstr>
      <vt:lpstr>PowerPoint Presentation</vt:lpstr>
      <vt:lpstr>What is Internet and Web Servers</vt:lpstr>
      <vt:lpstr>PowerPoint Presentation</vt:lpstr>
      <vt:lpstr>HTTP Request/Response Cycle</vt:lpstr>
      <vt:lpstr>HTTP Request/Response Cycle</vt:lpstr>
      <vt:lpstr>PowerPoint Presentation</vt:lpstr>
      <vt:lpstr>PowerPoint Presentation</vt:lpstr>
      <vt:lpstr>HTML (base snippet code)</vt:lpstr>
      <vt:lpstr>HTML (header)</vt:lpstr>
      <vt:lpstr>HTML (paragraph)</vt:lpstr>
      <vt:lpstr>HTML (link)</vt:lpstr>
      <vt:lpstr>HTML (image)</vt:lpstr>
      <vt:lpstr>HTML (table)</vt:lpstr>
      <vt:lpstr>HTML (list)</vt:lpstr>
      <vt:lpstr>HTML (form)</vt:lpstr>
      <vt:lpstr>PowerPoint Presentation</vt:lpstr>
      <vt:lpstr>PowerPoint Presentation</vt:lpstr>
      <vt:lpstr>PowerPoint Presentation</vt:lpstr>
      <vt:lpstr>Classes and ID</vt:lpstr>
      <vt:lpstr>PowerPoint Presentation</vt:lpstr>
      <vt:lpstr>PowerPoint Presentation</vt:lpstr>
      <vt:lpstr>Scrapping Concept</vt:lpstr>
      <vt:lpstr>Scrapping Concept</vt:lpstr>
      <vt:lpstr>Scrapping Concept</vt:lpstr>
      <vt:lpstr>PowerPoint Presentation</vt:lpstr>
      <vt:lpstr>BeautifulSoap Library</vt:lpstr>
      <vt:lpstr>PowerPoint Presentation</vt:lpstr>
      <vt:lpstr>REST API Web Services </vt:lpstr>
      <vt:lpstr>REST API Web Services </vt:lpstr>
      <vt:lpstr>REST API Web Services </vt:lpstr>
      <vt:lpstr>PowerPoint Presentation</vt:lpstr>
      <vt:lpstr>Work with JSON</vt:lpstr>
      <vt:lpstr>Work with JSON</vt:lpstr>
      <vt:lpstr>Work with JSON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102</cp:revision>
  <dcterms:modified xsi:type="dcterms:W3CDTF">2020-08-08T21:41:58Z</dcterms:modified>
</cp:coreProperties>
</file>